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6" r:id="rId3"/>
    <p:sldId id="274" r:id="rId4"/>
    <p:sldId id="275" r:id="rId5"/>
    <p:sldId id="277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644" y="-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134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6995" y="209159"/>
            <a:ext cx="5810792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</a:rPr>
              <a:t>Apache Hive Interview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4153" y="3256342"/>
            <a:ext cx="6063633" cy="1147863"/>
          </a:xfrm>
        </p:spPr>
        <p:txBody>
          <a:bodyPr anchor="t">
            <a:normAutofit fontScale="92500"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</a:rPr>
              <a:t>External Vs Managed Table</a:t>
            </a:r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 result for hive">
            <a:extLst>
              <a:ext uri="{FF2B5EF4-FFF2-40B4-BE49-F238E27FC236}">
                <a16:creationId xmlns:a16="http://schemas.microsoft.com/office/drawing/2014/main" id="{423E7BF3-1D58-4CAA-B237-15A6E4CD0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82" y="925947"/>
            <a:ext cx="4047843" cy="363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D23320-73BC-4F89-BA4E-49806CED53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0" y="5354320"/>
            <a:ext cx="1920240" cy="14732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2EF3935-7D85-4C67-8263-2E0185A4C5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40"/>
    </mc:Choice>
    <mc:Fallback>
      <p:transition spd="slow" advTm="12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Managed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b="1" dirty="0"/>
              <a:t>Managed table:</a:t>
            </a:r>
          </a:p>
          <a:p>
            <a:pPr marL="457200" lvl="1" indent="0">
              <a:buNone/>
            </a:pPr>
            <a:r>
              <a:rPr lang="en-US" dirty="0"/>
              <a:t>It is also known an internal table. When we create a table in Hive, it by default manages the data. This means that Hive moves the data into its warehouse directory.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By default tables created in Hive are managed.</a:t>
            </a:r>
          </a:p>
          <a:p>
            <a:pPr marL="457200" lvl="1" indent="0">
              <a:buNone/>
            </a:pPr>
            <a:br>
              <a:rPr lang="en-US" dirty="0"/>
            </a:br>
            <a:r>
              <a:rPr lang="en-US" b="1" dirty="0"/>
              <a:t>Data Load</a:t>
            </a:r>
            <a:r>
              <a:rPr lang="en-US" dirty="0"/>
              <a:t>: When we load data into a Managed table, then Hive moves data into Hive warehouse directory which is </a:t>
            </a:r>
            <a:r>
              <a:rPr lang="en-US" dirty="0">
                <a:highlight>
                  <a:srgbClr val="00FFFF"/>
                </a:highlight>
              </a:rPr>
              <a:t>hdfs://user/hive/warehouse/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b="1" dirty="0"/>
              <a:t>Drop Table</a:t>
            </a:r>
            <a:r>
              <a:rPr lang="en-US" dirty="0"/>
              <a:t>: The metadata information along with the table data is deleted from the Hive warehouse directory if one drops a managed table.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3ACCA01-9C03-46E0-97F6-B8F46FD142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63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811"/>
    </mc:Choice>
    <mc:Fallback>
      <p:transition spd="slow" advTm="110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External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b="1" dirty="0"/>
              <a:t>External table :</a:t>
            </a:r>
          </a:p>
          <a:p>
            <a:pPr marL="457200" lvl="1" indent="0">
              <a:buNone/>
            </a:pPr>
            <a:r>
              <a:rPr lang="en-US" dirty="0"/>
              <a:t>External tables are not created by default, will have to use the </a:t>
            </a:r>
            <a:r>
              <a:rPr lang="en-US" dirty="0">
                <a:highlight>
                  <a:srgbClr val="00FFFF"/>
                </a:highlight>
              </a:rPr>
              <a:t>External</a:t>
            </a:r>
            <a:r>
              <a:rPr lang="en-US" dirty="0"/>
              <a:t> Keyword during table creation along with the data </a:t>
            </a:r>
            <a:r>
              <a:rPr lang="en-US" dirty="0">
                <a:highlight>
                  <a:srgbClr val="00FFFF"/>
                </a:highlight>
              </a:rPr>
              <a:t>Location</a:t>
            </a:r>
          </a:p>
          <a:p>
            <a:pPr marL="457200" lvl="1" indent="0">
              <a:buNone/>
            </a:pPr>
            <a:endParaRPr lang="en-US" dirty="0"/>
          </a:p>
          <a:p>
            <a:pPr marL="914400" lvl="2" indent="0" fontAlgn="base">
              <a:buNone/>
            </a:pPr>
            <a:r>
              <a:rPr lang="en-US" sz="1800" dirty="0">
                <a:highlight>
                  <a:srgbClr val="00FFFF"/>
                </a:highlight>
              </a:rPr>
              <a:t>CREATE EXTERNAL TABLE </a:t>
            </a:r>
            <a:r>
              <a:rPr lang="en-US" sz="1800" dirty="0" err="1">
                <a:highlight>
                  <a:srgbClr val="00FFFF"/>
                </a:highlight>
              </a:rPr>
              <a:t>external_table</a:t>
            </a:r>
            <a:r>
              <a:rPr lang="en-US" sz="1800" dirty="0">
                <a:highlight>
                  <a:srgbClr val="00FFFF"/>
                </a:highlight>
              </a:rPr>
              <a:t>(dummy STRING)</a:t>
            </a:r>
          </a:p>
          <a:p>
            <a:pPr marL="914400" lvl="2" indent="0" fontAlgn="base">
              <a:buNone/>
            </a:pPr>
            <a:r>
              <a:rPr lang="en-US" sz="1800" dirty="0">
                <a:highlight>
                  <a:srgbClr val="00FFFF"/>
                </a:highlight>
              </a:rPr>
              <a:t>LOCATION '/user/</a:t>
            </a:r>
            <a:r>
              <a:rPr lang="en-US" sz="1800" dirty="0" err="1">
                <a:highlight>
                  <a:srgbClr val="00FFFF"/>
                </a:highlight>
              </a:rPr>
              <a:t>techgreens</a:t>
            </a:r>
            <a:r>
              <a:rPr lang="en-US" sz="1800" dirty="0">
                <a:highlight>
                  <a:srgbClr val="00FFFF"/>
                </a:highlight>
              </a:rPr>
              <a:t>/</a:t>
            </a:r>
            <a:r>
              <a:rPr lang="en-US" sz="1800" dirty="0" err="1">
                <a:highlight>
                  <a:srgbClr val="00FFFF"/>
                </a:highlight>
              </a:rPr>
              <a:t>external_table</a:t>
            </a:r>
            <a:r>
              <a:rPr lang="en-US" sz="1800" dirty="0">
                <a:highlight>
                  <a:srgbClr val="00FFFF"/>
                </a:highlight>
              </a:rPr>
              <a:t>';</a:t>
            </a:r>
          </a:p>
          <a:p>
            <a:pPr marL="914400" lvl="2" indent="0" fontAlgn="base">
              <a:buNone/>
            </a:pPr>
            <a:r>
              <a:rPr lang="en-US" sz="1800" dirty="0">
                <a:highlight>
                  <a:srgbClr val="00FFFF"/>
                </a:highlight>
              </a:rPr>
              <a:t>LOAD DATA INPATH '/user/tom/data.txt' INTO TABLE </a:t>
            </a:r>
            <a:r>
              <a:rPr lang="en-US" sz="1800" dirty="0" err="1">
                <a:highlight>
                  <a:srgbClr val="00FFFF"/>
                </a:highlight>
              </a:rPr>
              <a:t>external_table</a:t>
            </a:r>
            <a:r>
              <a:rPr lang="en-US" sz="1800" dirty="0"/>
              <a:t>;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External tables refer to the data that is at defined location outside the warehouse directory. The location of the external data is specified at the table creation time.</a:t>
            </a:r>
            <a:br>
              <a:rPr lang="en-US" dirty="0"/>
            </a:br>
            <a:endParaRPr lang="en-US" dirty="0"/>
          </a:p>
          <a:p>
            <a:pPr marL="457200" lvl="1" indent="0">
              <a:buNone/>
            </a:pPr>
            <a:r>
              <a:rPr lang="en-US" b="1" dirty="0"/>
              <a:t>DROP Table</a:t>
            </a:r>
            <a:r>
              <a:rPr lang="en-US" dirty="0"/>
              <a:t>: Hive just deletes the metadata information regarding the table. Further, it leaves the table data present in HDFS untouched.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83C2AA3-BD44-4599-8127-CEEDCA827C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60"/>
    </mc:Choice>
    <mc:Fallback>
      <p:transition spd="slow" advTm="47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pPr fontAlgn="base"/>
            <a:r>
              <a:rPr lang="en-US" sz="2800" dirty="0"/>
              <a:t>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fontAlgn="base"/>
            <a:r>
              <a:rPr lang="en-US" b="1" dirty="0"/>
              <a:t>Managed Tables – </a:t>
            </a:r>
            <a:r>
              <a:rPr lang="en-US" dirty="0"/>
              <a:t>Hive solely controls the Managed table security. Within Hive, security needs to be managed; probably at the schema level (depends on organization policies).</a:t>
            </a:r>
          </a:p>
          <a:p>
            <a:pPr fontAlgn="base"/>
            <a:endParaRPr lang="en-US" dirty="0"/>
          </a:p>
          <a:p>
            <a:pPr fontAlgn="base"/>
            <a:r>
              <a:rPr lang="en-US" b="1" dirty="0"/>
              <a:t>External Tables – </a:t>
            </a:r>
            <a:r>
              <a:rPr lang="en-US" dirty="0"/>
              <a:t>These tables’ files are accessible to anyone who has access to HDFS file structure. So, it needs to manage security at the HDFS file/folder level.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F730701-C9E8-4E01-8C3E-F0EA9A4962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874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46"/>
    </mc:Choice>
    <mc:Fallback>
      <p:transition spd="slow" advTm="87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pPr fontAlgn="base"/>
            <a:r>
              <a:rPr lang="en-US" sz="2800" dirty="0"/>
              <a:t>When to use Managed and external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fontScale="70000" lnSpcReduction="20000"/>
          </a:bodyPr>
          <a:lstStyle/>
          <a:p>
            <a:pPr marL="0" indent="0" fontAlgn="base">
              <a:buNone/>
            </a:pPr>
            <a:r>
              <a:rPr lang="en-US" b="1" dirty="0"/>
              <a:t>Use Managed table when –</a:t>
            </a:r>
            <a:endParaRPr lang="en-US" dirty="0"/>
          </a:p>
          <a:p>
            <a:pPr fontAlgn="base"/>
            <a:r>
              <a:rPr lang="en-US" dirty="0"/>
              <a:t>We want Hive to completely manage the lifecycle of the data and table.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Data is temporary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  <a:p>
            <a:pPr marL="0" indent="0" fontAlgn="base">
              <a:buNone/>
            </a:pPr>
            <a:r>
              <a:rPr lang="en-US" b="1" dirty="0"/>
              <a:t>Use External table when –</a:t>
            </a:r>
            <a:endParaRPr lang="en-US" dirty="0"/>
          </a:p>
          <a:p>
            <a:pPr fontAlgn="base"/>
            <a:r>
              <a:rPr lang="en-US" b="1" dirty="0"/>
              <a:t>Data is used outside </a:t>
            </a:r>
            <a:r>
              <a:rPr lang="en-US" dirty="0"/>
              <a:t>of Hive. For example, the data files are read and processed by an existing program that does not lock the files.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We are not creating a table based on the existing table.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We need data to remain in the underlying location even after a </a:t>
            </a:r>
            <a:r>
              <a:rPr lang="en-US" b="1" dirty="0"/>
              <a:t>DROP TABLE</a:t>
            </a:r>
            <a:r>
              <a:rPr lang="en-US" dirty="0"/>
              <a:t>. 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The hive shouldn’t own data and control settings, directories etc., we may have another program or process that will do these things.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9C4BF00-7643-400F-B1E0-AC93014DB0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875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448"/>
    </mc:Choice>
    <mc:Fallback>
      <p:transition spd="slow" advTm="161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10C0062-B96F-4D7B-8521-7FAF121C94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5"/>
    </mc:Choice>
    <mc:Fallback>
      <p:transition spd="slow" advTm="3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247</Words>
  <Application>Microsoft Office PowerPoint</Application>
  <PresentationFormat>Widescreen</PresentationFormat>
  <Paragraphs>44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Apache Hive Interview Questions</vt:lpstr>
      <vt:lpstr>What is Managed Table</vt:lpstr>
      <vt:lpstr>What is External Table</vt:lpstr>
      <vt:lpstr>Security</vt:lpstr>
      <vt:lpstr>When to use Managed and external table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Hive Interview Questions</dc:title>
  <dc:creator>Viresh Kumar</dc:creator>
  <cp:lastModifiedBy>Viresh Kumar</cp:lastModifiedBy>
  <cp:revision>46</cp:revision>
  <dcterms:created xsi:type="dcterms:W3CDTF">2019-01-05T09:32:29Z</dcterms:created>
  <dcterms:modified xsi:type="dcterms:W3CDTF">2019-01-05T17:22:28Z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2019-01-05T09:32:39.4664936Z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